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050df8a4a6fa4822"/>
  </p:sldMasterIdLst>
  <p:sldIdLst>
    <p:sldId id="257" r:id="R0bba2775b1bb42f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050df8a4a6fa4822" /><Relationship Type="http://schemas.openxmlformats.org/officeDocument/2006/relationships/theme" Target="/ppt/slideMasters/theme/theme2.xml" Id="R05a64009f2434034" /><Relationship Type="http://schemas.openxmlformats.org/officeDocument/2006/relationships/slide" Target="/ppt/slides/slide2.xml" Id="R0bba2775b1bb42f3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813e930606b4e0c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94af6da51a54849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4fb4f427c1fe44b8" /><Relationship Type="http://schemas.openxmlformats.org/officeDocument/2006/relationships/slideMaster" Target="/ppt/slideMasters/slideMaster2.xml" Id="R009d41a9d27346e8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934ba24634a43f4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4fb4f427c1fe44b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d90f9ad1f4a149ca" /><Relationship Type="http://schemas.openxmlformats.org/officeDocument/2006/relationships/slideLayout" Target="/ppt/slideLayouts/slideLayout2.xml" Id="R9712fa66e45743e6" /><Relationship Type="http://schemas.openxmlformats.org/officeDocument/2006/relationships/slideLayout" Target="/ppt/slideLayouts/slideLayout3.xml" Id="Ra5d5d912959f47b7" /><Relationship Type="http://schemas.openxmlformats.org/officeDocument/2006/relationships/slideLayout" Target="/ppt/slideLayouts/slideLayout4.xml" Id="R913c0c1573504f77" /><Relationship Type="http://schemas.openxmlformats.org/officeDocument/2006/relationships/slideLayout" Target="/ppt/slideLayouts/slideLayout5.xml" Id="R75ecae77c5744622" /><Relationship Type="http://schemas.openxmlformats.org/officeDocument/2006/relationships/image" Target="/ppt/media/image2.bin" Id="Rc45c285906874e04" /><Relationship Type="http://schemas.openxmlformats.org/officeDocument/2006/relationships/image" Target="/ppt/media/image.bin" Id="R192f251beecc4fa7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c45c285906874e04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192f251beecc4fa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913c0c1573504f77"/>
    <p:sldLayoutId id="2147483652" r:id="Ra5d5d912959f47b7"/>
    <p:sldLayoutId id="2147483651" r:id="R9712fa66e45743e6"/>
    <p:sldLayoutId id="2147483654" r:id="R75ecae77c574462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6a4d59c638b841b7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Danska Vägen 61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2017-02-01T10:47:01.32Z</dcterms:created>
  <dcterms:modified xsi:type="dcterms:W3CDTF">2017-02-01T10:47:01.32Z</dcterms:modified>
</cp:coreProperties>
</file>